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ink/ink1.xml" ContentType="application/inkml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37" r:id="rId2"/>
  </p:sldMasterIdLst>
  <p:notesMasterIdLst>
    <p:notesMasterId r:id="rId9"/>
  </p:notesMasterIdLst>
  <p:sldIdLst>
    <p:sldId id="288" r:id="rId3"/>
    <p:sldId id="812" r:id="rId4"/>
    <p:sldId id="961" r:id="rId5"/>
    <p:sldId id="962" r:id="rId6"/>
    <p:sldId id="963" r:id="rId7"/>
    <p:sldId id="964" r:id="rId8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8E8E8"/>
    <a:srgbClr val="2F5395"/>
    <a:srgbClr val="FFFFB3"/>
    <a:srgbClr val="7F9ED7"/>
    <a:srgbClr val="FAE9E2"/>
    <a:srgbClr val="FFFFCC"/>
    <a:srgbClr val="FDF1ED"/>
    <a:srgbClr val="FBDFD5"/>
    <a:srgbClr val="FFFF99"/>
    <a:srgbClr val="B9D9A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2" autoAdjust="0"/>
    <p:restoredTop sz="94660"/>
  </p:normalViewPr>
  <p:slideViewPr>
    <p:cSldViewPr>
      <p:cViewPr varScale="1">
        <p:scale>
          <a:sx n="82" d="100"/>
          <a:sy n="82" d="100"/>
        </p:scale>
        <p:origin x="-7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28.34025" units="1/cm"/>
          <inkml:channelProperty channel="Y" name="resolution" value="28.33948" units="1/cm"/>
        </inkml:channelProperties>
      </inkml:inkSource>
      <inkml:timestamp xml:id="ts0" timeString="2018-07-20T06:18:34.85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8515F-6EC2-437A-BB7E-FAEE704D1F72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82713" y="1163638"/>
            <a:ext cx="4189412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79925"/>
            <a:ext cx="5564188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48D81-7B12-46D2-AC3D-02B3D3820B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3935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6782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48C2B-ACB3-442F-A029-B79150ADC754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5078376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4A91-1300-492B-A8EA-ED282FE668E6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3446037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9A4F8-7B51-4A28-946B-C3E258076A13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794773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48C2B-ACB3-442F-A029-B79150ADC754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B5C5-31B5-4875-B572-616A9E4E642C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22419" y="736201"/>
            <a:ext cx="584679" cy="58467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96CC-9CE3-43E7-80B4-21BCEE326505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0AA4-DBEA-4917-934C-0FA5ECC61F4A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0671" y="736201"/>
            <a:ext cx="584679" cy="58467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E44A-B1AE-4E2F-8339-C1021A0F8B05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DD5F-4A30-4F52-BC8A-574742379858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1CC-E25D-4839-A1D0-A52DC220CDF7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6119-C069-4608-8801-B3D4B37EE510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153" y="304800"/>
            <a:ext cx="584679" cy="58467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B5C5-31B5-4875-B572-616A9E4E642C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22419" y="736201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7386994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301B6-4D24-4523-AFBC-0826CF7B069D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0671" y="304800"/>
            <a:ext cx="584679" cy="58467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4A91-1300-492B-A8EA-ED282FE668E6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9A4F8-7B51-4A28-946B-C3E258076A13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96CC-9CE3-43E7-80B4-21BCEE326505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622003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0AA4-DBEA-4917-934C-0FA5ECC61F4A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0671" y="736201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2967613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E44A-B1AE-4E2F-8339-C1021A0F8B05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7886393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DD5F-4A30-4F52-BC8A-574742379858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7" name="Picture 6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42985965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1CC-E25D-4839-A1D0-A52DC220CDF7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729636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6119-C069-4608-8801-B3D4B37EE510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153" y="3048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8697985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301B6-4D24-4523-AFBC-0826CF7B069D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0671" y="3048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923177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A1DC456-93E0-4306-BADA-05703028A6E1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7351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spd="med">
    <p:fade/>
  </p:transition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DC456-93E0-4306-BADA-05703028A6E1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838200" y="3210290"/>
            <a:ext cx="7391400" cy="1716465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Review Of Course</a:t>
            </a:r>
            <a:endParaRPr lang="en-US" sz="3200" b="1" dirty="0">
              <a:latin typeface="Candara" panose="020E0502030303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9425-2EF3-4F8B-B8C0-E4714BE1748E}" type="slidenum">
              <a:rPr lang="en-US" smtClean="0">
                <a:latin typeface="Candara" panose="020E0502030303020204" pitchFamily="34" charset="0"/>
              </a:rPr>
              <a:pPr/>
              <a:t>1</a:t>
            </a:fld>
            <a:endParaRPr lang="en-US" dirty="0">
              <a:latin typeface="Candara" panose="020E0502030303020204" pitchFamily="34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xmlns="" Requires="p14">
          <p:contentPart p14:bwMode="auto" r:id="rId2">
            <p14:nvContentPartPr>
              <p14:cNvPr id="23554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0682188" y="34290000"/>
              <a:ext cx="0" cy="0"/>
            </p14:xfrm>
          </p:contentPart>
        </mc:Choice>
        <mc:Fallback>
          <p:pic>
            <p:nvPicPr>
              <p:cNvPr id="23554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682188" y="34290000"/>
                <a:ext cx="0" cy="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xmlns="" val="3751644094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andara" panose="020E0502030303020204" pitchFamily="34" charset="0"/>
              </a:rPr>
              <a:t>Summary</a:t>
            </a:r>
            <a:r>
              <a:rPr lang="en-US" sz="2800" b="1" dirty="0">
                <a:latin typeface="Candara" panose="020E0502030303020204" pitchFamily="34" charset="0"/>
              </a:rPr>
              <a:t> Pakistan Studies</a:t>
            </a:r>
          </a:p>
          <a:p>
            <a:endParaRPr lang="en-US" sz="2800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Introduction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War of Independence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Hindi Urdu Controversy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Ali </a:t>
            </a:r>
            <a:r>
              <a:rPr lang="en-US" dirty="0" err="1"/>
              <a:t>Garh</a:t>
            </a:r>
            <a:r>
              <a:rPr lang="en-US" dirty="0"/>
              <a:t> Movement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Establishment of Indian National Congress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Partition of Bengal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Simla</a:t>
            </a:r>
            <a:r>
              <a:rPr lang="en-US" dirty="0"/>
              <a:t> Deputation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Establishment of All India Muslim League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1909 Reforms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Annulment of the Partition of Bengal 1911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8606750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andara" panose="020E0502030303020204" pitchFamily="34" charset="0"/>
              </a:rPr>
              <a:t>Summary</a:t>
            </a:r>
            <a:r>
              <a:rPr lang="en-US" sz="2800" b="1" dirty="0">
                <a:latin typeface="Candara" panose="020E0502030303020204" pitchFamily="34" charset="0"/>
              </a:rPr>
              <a:t> Pakistan Studies</a:t>
            </a:r>
          </a:p>
          <a:p>
            <a:endParaRPr lang="en-US" sz="2800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 err="1"/>
              <a:t>Lucknow</a:t>
            </a:r>
            <a:r>
              <a:rPr lang="en-US" dirty="0"/>
              <a:t> Pact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1919 Indian Council Act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Khilafat</a:t>
            </a:r>
            <a:r>
              <a:rPr lang="en-US" dirty="0"/>
              <a:t> Movement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Simon Commission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Nehru Report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Jinnah 14 Points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Round Table Conferences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1935 Act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Congress Ministries 1937-`939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0318688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andara" panose="020E0502030303020204" pitchFamily="34" charset="0"/>
              </a:rPr>
              <a:t>Summary</a:t>
            </a:r>
            <a:r>
              <a:rPr lang="en-US" sz="2800" b="1" dirty="0">
                <a:latin typeface="Candara" panose="020E0502030303020204" pitchFamily="34" charset="0"/>
              </a:rPr>
              <a:t> Pakistan Studies</a:t>
            </a:r>
          </a:p>
          <a:p>
            <a:endParaRPr lang="en-US" sz="2800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Lahore Resolution 1940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Cripps Mission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Quit India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Divide and Quit India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Cabinet Mission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Radcliffe Award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4143669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andara" panose="020E0502030303020204" pitchFamily="34" charset="0"/>
              </a:rPr>
              <a:t>Summary</a:t>
            </a:r>
            <a:r>
              <a:rPr lang="en-US" sz="2800" b="1" dirty="0">
                <a:latin typeface="Candara" panose="020E0502030303020204" pitchFamily="34" charset="0"/>
              </a:rPr>
              <a:t> Pakistan Studies</a:t>
            </a:r>
          </a:p>
          <a:p>
            <a:endParaRPr lang="en-US" sz="2800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Land and People of Pakistan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Initial Problems of Pakistan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Objective Resolution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1956 Constitution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1962  Constitution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1973 Constitution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Amendment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The Cold War and Pakistan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Post Cold War and Pakistan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9/11 and its implications for Pakistan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1796453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35271"/>
            <a:ext cx="8458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Candara" panose="020E0502030303020204" pitchFamily="34" charset="0"/>
              </a:rPr>
              <a:t>Summary</a:t>
            </a:r>
            <a:r>
              <a:rPr lang="en-US" sz="2800" b="1" dirty="0">
                <a:latin typeface="Candara" panose="020E0502030303020204" pitchFamily="34" charset="0"/>
              </a:rPr>
              <a:t> Pakistan Studies</a:t>
            </a:r>
          </a:p>
          <a:p>
            <a:endParaRPr lang="en-US" sz="2800" dirty="0">
              <a:solidFill>
                <a:srgbClr val="002060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279" y="1759066"/>
            <a:ext cx="8020022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en-US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Current Problem of Pakistan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5736797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TM02900720[[fn=Integral]]</Template>
  <TotalTime>4710</TotalTime>
  <Words>135</Words>
  <Application>Microsoft Office PowerPoint</Application>
  <PresentationFormat>On-screen Show (4:3)</PresentationFormat>
  <Paragraphs>57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HDOfficeLightV0</vt:lpstr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COMSATS Institute of Information Technology</dc:title>
  <dc:creator>muniba_nasir</dc:creator>
  <cp:lastModifiedBy>Salman</cp:lastModifiedBy>
  <cp:revision>356</cp:revision>
  <dcterms:created xsi:type="dcterms:W3CDTF">2015-07-28T10:20:14Z</dcterms:created>
  <dcterms:modified xsi:type="dcterms:W3CDTF">2020-03-26T21:57:20Z</dcterms:modified>
</cp:coreProperties>
</file>